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9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Présentation ile de</a:t>
            </a:r>
            <a:br>
              <a:rPr lang="fr-FR" dirty="0" smtClean="0"/>
            </a:br>
            <a:r>
              <a:rPr lang="fr-FR" dirty="0" smtClean="0"/>
              <a:t>France(paris) </a:t>
            </a:r>
            <a:endParaRPr lang="fr-FR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fr-FR" dirty="0" smtClean="0"/>
              <a:t>Gijs Hoeben 3wet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20066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Merci pour </a:t>
            </a:r>
            <a:r>
              <a:rPr lang="fr-FR" smtClean="0"/>
              <a:t>votre attention </a:t>
            </a:r>
            <a:endParaRPr lang="fr-FR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7329" y="2095500"/>
            <a:ext cx="5547817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309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endParaRPr lang="fr-FR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Bonjour</a:t>
            </a:r>
          </a:p>
          <a:p>
            <a:endParaRPr lang="fr-FR" dirty="0"/>
          </a:p>
          <a:p>
            <a:r>
              <a:rPr lang="fr-FR" dirty="0" smtClean="0"/>
              <a:t>Paris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57339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Paris</a:t>
            </a:r>
            <a:endParaRPr lang="fr-FR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78413" y="1140127"/>
            <a:ext cx="6189662" cy="4120546"/>
          </a:xfrm>
          <a:prstGeom prst="rect">
            <a:avLst/>
          </a:prstGeom>
        </p:spPr>
      </p:pic>
      <p:sp>
        <p:nvSpPr>
          <p:cNvPr id="6" name="Tijdelijke aanduiding voor tekst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 smtClean="0"/>
              <a:t>Paris est le capitale de la France</a:t>
            </a:r>
          </a:p>
          <a:p>
            <a:r>
              <a:rPr lang="fr-FR" dirty="0">
                <a:effectLst/>
              </a:rPr>
              <a:t>Elle se situe au cœur d'un vaste bassin sédimentaire aux sols fertiles et au climat tempéré, le </a:t>
            </a:r>
            <a:r>
              <a:rPr lang="fr-FR" dirty="0" smtClean="0">
                <a:effectLst/>
              </a:rPr>
              <a:t>bassin parisien, </a:t>
            </a:r>
            <a:r>
              <a:rPr lang="fr-FR" dirty="0">
                <a:effectLst/>
              </a:rPr>
              <a:t>sur une boucle de la </a:t>
            </a:r>
            <a:r>
              <a:rPr lang="fr-FR" dirty="0" smtClean="0">
                <a:effectLst/>
              </a:rPr>
              <a:t>seine, </a:t>
            </a:r>
            <a:r>
              <a:rPr lang="fr-FR" dirty="0">
                <a:effectLst/>
              </a:rPr>
              <a:t>entre les confluents de celle-ci avec la Marne et l'Oise. Ses habitants s’appellent les Parisiens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88939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monuments de paris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89638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tour de Eiffel</a:t>
            </a:r>
            <a:endParaRPr lang="fr-FR" dirty="0"/>
          </a:p>
        </p:txBody>
      </p:sp>
      <p:pic>
        <p:nvPicPr>
          <p:cNvPr id="6" name="Tijdelijke aanduiding voor inhoud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56467" y="609600"/>
            <a:ext cx="5033554" cy="5181600"/>
          </a:xfrm>
          <a:prstGeom prst="rect">
            <a:avLst/>
          </a:prstGeom>
        </p:spPr>
      </p:pic>
      <p:sp>
        <p:nvSpPr>
          <p:cNvPr id="5" name="Tijdelijke aanduiding voor tekst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est une tour de fer puddlé de 324 mètres de hauteur (avec antennes</a:t>
            </a:r>
            <a:r>
              <a:rPr lang="fr-FR" dirty="0" smtClean="0"/>
              <a:t>),</a:t>
            </a:r>
          </a:p>
          <a:p>
            <a:r>
              <a:rPr lang="fr-FR" dirty="0">
                <a:effectLst/>
              </a:rPr>
              <a:t>La tour reçoit maintenant plus de 6 millions de visiteurs annuellement, ce qui en fait le monument le plus visité au monde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1162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dirty="0">
                <a:effectLst/>
              </a:rPr>
              <a:t>Disneyland Paris</a:t>
            </a:r>
            <a:br>
              <a:rPr lang="fr-FR" b="0" dirty="0">
                <a:effectLst/>
              </a:rPr>
            </a:br>
            <a:endParaRPr lang="fr-FR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6681" y="1223962"/>
            <a:ext cx="5953125" cy="3952875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917228" y="2727158"/>
            <a:ext cx="3932237" cy="3064041"/>
          </a:xfrm>
        </p:spPr>
        <p:txBody>
          <a:bodyPr>
            <a:normAutofit fontScale="92500" lnSpcReduction="10000"/>
          </a:bodyPr>
          <a:lstStyle/>
          <a:p>
            <a:r>
              <a:rPr lang="fr-FR" dirty="0">
                <a:effectLst/>
              </a:rPr>
              <a:t>Euro Disneyland, le complexe a été ouvert le 12 avril 1992</a:t>
            </a:r>
            <a:endParaRPr lang="fr-FR" dirty="0" smtClean="0"/>
          </a:p>
          <a:p>
            <a:r>
              <a:rPr lang="fr-FR" dirty="0" smtClean="0"/>
              <a:t>Le </a:t>
            </a:r>
            <a:r>
              <a:rPr lang="fr-FR" dirty="0" err="1" smtClean="0"/>
              <a:t>park</a:t>
            </a:r>
            <a:r>
              <a:rPr lang="fr-FR" dirty="0" smtClean="0"/>
              <a:t> est situe au Chessy(Seine-et-Marne)</a:t>
            </a:r>
          </a:p>
          <a:p>
            <a:r>
              <a:rPr lang="fr-FR" dirty="0"/>
              <a:t>Disneyland Paris comprend deux parcs à thème, une rue commerçante et sept hôtels </a:t>
            </a:r>
            <a:endParaRPr lang="fr-FR" dirty="0" smtClean="0"/>
          </a:p>
          <a:p>
            <a:r>
              <a:rPr lang="fr-FR" dirty="0">
                <a:effectLst/>
              </a:rPr>
              <a:t>Avec 14,2 millions de visiteurs en 2014 est Disneyland Paris, </a:t>
            </a:r>
            <a:r>
              <a:rPr lang="fr-FR" dirty="0" smtClean="0">
                <a:effectLst/>
              </a:rPr>
              <a:t>le parc </a:t>
            </a:r>
            <a:r>
              <a:rPr lang="fr-FR" dirty="0">
                <a:effectLst/>
              </a:rPr>
              <a:t>d’attraction les plus visité en Europe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94903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Musée du Louvre</a:t>
            </a:r>
            <a:endParaRPr lang="fr-FR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78413" y="1741408"/>
            <a:ext cx="6189662" cy="2917983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le </a:t>
            </a:r>
            <a:r>
              <a:rPr lang="fr-FR" dirty="0" err="1" smtClean="0"/>
              <a:t>louvre</a:t>
            </a:r>
            <a:r>
              <a:rPr lang="fr-FR" dirty="0" smtClean="0"/>
              <a:t> </a:t>
            </a:r>
            <a:r>
              <a:rPr lang="fr-FR" dirty="0"/>
              <a:t>est un musée sous la forme d’une </a:t>
            </a:r>
            <a:r>
              <a:rPr lang="fr-FR" dirty="0" smtClean="0"/>
              <a:t>pyramide</a:t>
            </a:r>
          </a:p>
          <a:p>
            <a:r>
              <a:rPr lang="fr-FR" dirty="0" smtClean="0"/>
              <a:t>Le Louvre </a:t>
            </a:r>
            <a:r>
              <a:rPr lang="fr-FR" dirty="0"/>
              <a:t>est l’un des plus grands musées du monde et se trouve dans le </a:t>
            </a:r>
            <a:r>
              <a:rPr lang="fr-FR" dirty="0" smtClean="0"/>
              <a:t>premier  </a:t>
            </a:r>
            <a:r>
              <a:rPr lang="fr-FR" dirty="0"/>
              <a:t>arrondissement de Paris, en France, juste au nord de la Seine</a:t>
            </a:r>
          </a:p>
        </p:txBody>
      </p:sp>
    </p:spTree>
    <p:extLst>
      <p:ext uri="{BB962C8B-B14F-4D97-AF65-F5344CB8AC3E}">
        <p14:creationId xmlns:p14="http://schemas.microsoft.com/office/powerpoint/2010/main" val="165486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Champs-de-mars</a:t>
            </a:r>
            <a:endParaRPr lang="fr-FR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42990" y="609600"/>
            <a:ext cx="5260507" cy="5181600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3749842"/>
          </a:xfrm>
        </p:spPr>
        <p:txBody>
          <a:bodyPr>
            <a:normAutofit fontScale="92500" lnSpcReduction="10000"/>
          </a:bodyPr>
          <a:lstStyle/>
          <a:p>
            <a:r>
              <a:rPr lang="fr-FR" dirty="0" smtClean="0"/>
              <a:t>Champs-de-mars </a:t>
            </a:r>
            <a:r>
              <a:rPr lang="fr-FR" dirty="0"/>
              <a:t>est le nom d’une zone vaste parc ouvert dans le 7e arrondissement de Paris. Il est bordé au nord-ouest par la Tour Eiffel et dans le sud-ouest de l’École </a:t>
            </a:r>
            <a:r>
              <a:rPr lang="fr-FR" dirty="0" smtClean="0"/>
              <a:t>Militaire</a:t>
            </a:r>
          </a:p>
          <a:p>
            <a:r>
              <a:rPr lang="fr-FR" dirty="0">
                <a:effectLst/>
              </a:rPr>
              <a:t>Le 14 juillet 1790 est le Champ-de-Mars a ouvert la voie à une grande fête populaire à l’occasion du premier anniversaire de la révolution Français. 300 000 spectateurs enthousiastes, a insisté le serment d’allégeance à la nation Français et la nouvelle Constitution, à contrecœur, suivi par le roi Louis XVI.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6591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Arc de Triomphe</a:t>
            </a:r>
            <a:endParaRPr lang="fr-FR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78413" y="861143"/>
            <a:ext cx="6189662" cy="4678514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L’Arc de </a:t>
            </a:r>
            <a:r>
              <a:rPr lang="fr-FR" dirty="0" smtClean="0"/>
              <a:t>Triomphe, </a:t>
            </a:r>
            <a:r>
              <a:rPr lang="fr-FR" dirty="0"/>
              <a:t>est un arc de Triomphe et l’un des bâtiments plus célèbres de Paris, dans le 8ème arrondissement.</a:t>
            </a:r>
          </a:p>
        </p:txBody>
      </p:sp>
    </p:spTree>
    <p:extLst>
      <p:ext uri="{BB962C8B-B14F-4D97-AF65-F5344CB8AC3E}">
        <p14:creationId xmlns:p14="http://schemas.microsoft.com/office/powerpoint/2010/main" val="37120743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8346F"/>
      </a:dk2>
      <a:lt2>
        <a:srgbClr val="D9A8D2"/>
      </a:lt2>
      <a:accent1>
        <a:srgbClr val="CE57AB"/>
      </a:accent1>
      <a:accent2>
        <a:srgbClr val="8E8EFD"/>
      </a:accent2>
      <a:accent3>
        <a:srgbClr val="7CBCE0"/>
      </a:accent3>
      <a:accent4>
        <a:srgbClr val="70BF9F"/>
      </a:accent4>
      <a:accent5>
        <a:srgbClr val="A5B960"/>
      </a:accent5>
      <a:accent6>
        <a:srgbClr val="D47A57"/>
      </a:accent6>
      <a:hlink>
        <a:srgbClr val="D164DE"/>
      </a:hlink>
      <a:folHlink>
        <a:srgbClr val="BE87C4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D4FE1632-F131-47D3-A814-99E9CD025E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TM04033921[[fn=Damast]]</Template>
  <TotalTime>56</TotalTime>
  <Words>295</Words>
  <Application>Microsoft Office PowerPoint</Application>
  <PresentationFormat>Breedbeeld</PresentationFormat>
  <Paragraphs>27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4" baseType="lpstr">
      <vt:lpstr>Arial</vt:lpstr>
      <vt:lpstr>Bookman Old Style</vt:lpstr>
      <vt:lpstr>Rockwell</vt:lpstr>
      <vt:lpstr>Damask</vt:lpstr>
      <vt:lpstr>Présentation ile de France(paris) </vt:lpstr>
      <vt:lpstr>introduction</vt:lpstr>
      <vt:lpstr>Paris</vt:lpstr>
      <vt:lpstr>Les monuments de paris</vt:lpstr>
      <vt:lpstr>Le tour de Eiffel</vt:lpstr>
      <vt:lpstr>Disneyland Paris </vt:lpstr>
      <vt:lpstr>Musée du Louvre</vt:lpstr>
      <vt:lpstr>Champs-de-mars</vt:lpstr>
      <vt:lpstr>Arc de Triomphe</vt:lpstr>
      <vt:lpstr>Merci pour votre attention 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ile de France(paris)</dc:title>
  <dc:creator>gijs hoeben</dc:creator>
  <cp:lastModifiedBy>gijs hoeben</cp:lastModifiedBy>
  <cp:revision>6</cp:revision>
  <dcterms:created xsi:type="dcterms:W3CDTF">2017-01-31T15:24:58Z</dcterms:created>
  <dcterms:modified xsi:type="dcterms:W3CDTF">2017-02-01T12:08:04Z</dcterms:modified>
</cp:coreProperties>
</file>

<file path=docProps/thumbnail.jpeg>
</file>